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0"/>
  </p:notesMasterIdLst>
  <p:sldIdLst>
    <p:sldId id="256" r:id="rId2"/>
    <p:sldId id="258" r:id="rId3"/>
    <p:sldId id="257" r:id="rId4"/>
    <p:sldId id="265" r:id="rId5"/>
    <p:sldId id="266" r:id="rId6"/>
    <p:sldId id="267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vuyst" initials="ea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C5C49-0098-46B4-9A15-B318AB643551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78046-2529-46B1-BA28-F51F846123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12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9/2/2014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9/2/2014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4000"/>
                    </a14:imgEffect>
                  </a14:imgLayer>
                </a14:imgProps>
              </a:ext>
            </a:extLst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458200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Principal and Interest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048000"/>
            <a:ext cx="6477000" cy="623338"/>
          </a:xfrm>
        </p:spPr>
        <p:txBody>
          <a:bodyPr>
            <a:normAutofit fontScale="92500"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Farm Business Planning – Lesson 2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9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124200" y="762000"/>
            <a:ext cx="5486400" cy="1366212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 Project Funded by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09728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USDA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BFRDP</a:t>
            </a:r>
          </a:p>
          <a:p>
            <a:pPr marL="109728" indent="0"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Grant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#10506276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3505200" y="2286000"/>
            <a:ext cx="5257800" cy="426078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u="sng" dirty="0" smtClean="0">
                <a:latin typeface="Arial" pitchFamily="34" charset="0"/>
                <a:cs typeface="Arial" pitchFamily="34" charset="0"/>
              </a:rPr>
              <a:t>Development  Partners Include: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Mississippi State University</a:t>
            </a:r>
          </a:p>
          <a:p>
            <a:pPr marL="109728" indent="0"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National Association of Agricultural Educators</a:t>
            </a:r>
          </a:p>
          <a:p>
            <a:pPr marL="109728" indent="0"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109728" indent="0" algn="ct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Oklahoma State University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Agricultural Economics Department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Oklahoma Cooperative Extension Service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533400"/>
            <a:ext cx="2667000" cy="159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2971799" cy="590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71" y="3810000"/>
            <a:ext cx="1614055" cy="1037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092" y="5257800"/>
            <a:ext cx="1281908" cy="119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048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P&amp;I?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Principal is the amount of money borrowed for a loan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New car costs $16,500 and you pay $2,000 down payment (cash from pocket) you will need a bank loan for $14,500 -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$14,500 is the loan principal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Interest is the amount a bank charges to “use” their money.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 car loan is financed with a 6% loan. Meaning each month the bank will charge you 6% interest on the principal balance you still owe them. The month of loan would be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$870 in interest charges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919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Feed, fuel, veterinary, utilities, insurance, property taxes, hired labor, seed, fertilizer, rent,…</a:t>
            </a:r>
          </a:p>
          <a:p>
            <a:r>
              <a:rPr lang="en-US" b="1" dirty="0" smtClean="0"/>
              <a:t>Interest</a:t>
            </a:r>
            <a:r>
              <a:rPr lang="en-US" dirty="0" smtClean="0"/>
              <a:t> on operating expenses</a:t>
            </a:r>
          </a:p>
          <a:p>
            <a:pPr lvl="1"/>
            <a:r>
              <a:rPr lang="en-US" dirty="0" smtClean="0"/>
              <a:t>Paid on percent of operating expenses that are financed with debt</a:t>
            </a:r>
          </a:p>
          <a:p>
            <a:pPr lvl="1"/>
            <a:r>
              <a:rPr lang="en-US" dirty="0" smtClean="0"/>
              <a:t>Note, “interest on percent financed with equity is a non-cash expense” (Opportunity cost)</a:t>
            </a:r>
          </a:p>
          <a:p>
            <a:r>
              <a:rPr lang="en-US" b="1" dirty="0" smtClean="0"/>
              <a:t>NOT AN EXPENSE</a:t>
            </a:r>
            <a:r>
              <a:rPr lang="en-US" dirty="0" smtClean="0"/>
              <a:t>—Principal payments!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Cash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6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estimate operating interest</a:t>
            </a:r>
          </a:p>
          <a:p>
            <a:pPr lvl="1"/>
            <a:r>
              <a:rPr lang="en-US" dirty="0" smtClean="0"/>
              <a:t>Cash operating expenses ÷ 2</a:t>
            </a:r>
          </a:p>
          <a:p>
            <a:pPr lvl="1"/>
            <a:r>
              <a:rPr lang="en-US" dirty="0" smtClean="0"/>
              <a:t>Multiply annual interest rate ÷12</a:t>
            </a:r>
          </a:p>
          <a:p>
            <a:pPr lvl="1"/>
            <a:r>
              <a:rPr lang="en-US" dirty="0" smtClean="0"/>
              <a:t>Multiply number of months in project</a:t>
            </a:r>
          </a:p>
          <a:p>
            <a:pPr lvl="1"/>
            <a:r>
              <a:rPr lang="en-US" dirty="0" smtClean="0"/>
              <a:t>Multiply amount of cash expenses financed (debt)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Cash Expenses: Operating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1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3098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$500 cash expenses, 50% debt financed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8 months in growing season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7% interest rate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Operating Interest Example</a:t>
            </a:r>
            <a:endParaRPr lang="en-US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2945968"/>
            <a:ext cx="8894762" cy="392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17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6" y="720436"/>
            <a:ext cx="8229600" cy="1066800"/>
          </a:xfrm>
        </p:spPr>
        <p:txBody>
          <a:bodyPr/>
          <a:lstStyle/>
          <a:p>
            <a:r>
              <a:rPr lang="en-US" dirty="0" smtClean="0"/>
              <a:t>What the Numbers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229600" cy="14691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$500 cash expenses with 50% debt financed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$250 principal – principal is not a cash expense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$5.83 is the estimated interest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Interest is a cash expense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8647113" cy="3931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61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Thanks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USDA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BFRDP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Grant Program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Oklahoma State University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Eric A. DeVuyst,  Department of Agricultural Economics</a:t>
            </a:r>
          </a:p>
          <a:p>
            <a:pPr lvl="1"/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National Association of Agricultural Educators</a:t>
            </a:r>
          </a:p>
        </p:txBody>
      </p:sp>
    </p:spTree>
    <p:extLst>
      <p:ext uri="{BB962C8B-B14F-4D97-AF65-F5344CB8AC3E}">
        <p14:creationId xmlns:p14="http://schemas.microsoft.com/office/powerpoint/2010/main" val="2286163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gBus PowerPoint Template">
  <a:themeElements>
    <a:clrScheme name="Custom 3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29C93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AgBus PowerPoint Template</Template>
  <TotalTime>76</TotalTime>
  <Words>323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AgBus PowerPoint Template</vt:lpstr>
      <vt:lpstr>Principal and Interest</vt:lpstr>
      <vt:lpstr>PowerPoint Presentation</vt:lpstr>
      <vt:lpstr>What is P&amp;I?</vt:lpstr>
      <vt:lpstr>Cash Expenses</vt:lpstr>
      <vt:lpstr>Cash Expenses: Operating Interest</vt:lpstr>
      <vt:lpstr>Operating Interest Example</vt:lpstr>
      <vt:lpstr>What the Numbers Mean</vt:lpstr>
      <vt:lpstr>Special Thanks to:</vt:lpstr>
    </vt:vector>
  </TitlesOfParts>
  <Manager>Jay Jackman</Manager>
  <Company>NAAE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and Interest</dc:title>
  <dc:subject>Farm Business Planning - Lesson 2</dc:subject>
  <dc:creator>Dan Jansen</dc:creator>
  <dc:description>Project funded by USDA SPECA Challenge Grant _x000d_
#10506276</dc:description>
  <cp:lastModifiedBy>Jay Jackman</cp:lastModifiedBy>
  <cp:revision>13</cp:revision>
  <dcterms:created xsi:type="dcterms:W3CDTF">2013-03-13T02:44:52Z</dcterms:created>
  <dcterms:modified xsi:type="dcterms:W3CDTF">2014-09-02T19:25:22Z</dcterms:modified>
  <cp:category>Agricultural Economics Curriculum</cp:category>
</cp:coreProperties>
</file>