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5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1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1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6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2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9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9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0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5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991E0-274C-A44B-8E6A-ED1DF3BE062C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C911-5284-E04C-98E2-C63C851F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69573" y="4536766"/>
            <a:ext cx="4942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Agriculture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65468" y="1647502"/>
            <a:ext cx="6019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Photography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81977" y="3229202"/>
            <a:ext cx="14043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In</a:t>
            </a:r>
            <a:endParaRPr lang="en-US" sz="80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6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FFFF"/>
                </a:solidFill>
              </a:rPr>
              <a:t>Pest Identification</a:t>
            </a:r>
            <a:endParaRPr lang="en-US" sz="72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kcx1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" y="2189460"/>
            <a:ext cx="3927872" cy="3037554"/>
          </a:xfrm>
          <a:prstGeom prst="rect">
            <a:avLst/>
          </a:prstGeom>
        </p:spPr>
      </p:pic>
      <p:pic>
        <p:nvPicPr>
          <p:cNvPr id="7" name="Picture 6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3724274"/>
            <a:ext cx="4285010" cy="259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8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Show </a:t>
            </a:r>
          </a:p>
          <a:p>
            <a:r>
              <a:rPr lang="en-US" sz="8000" dirty="0" smtClean="0">
                <a:solidFill>
                  <a:srgbClr val="00FFFF"/>
                </a:solidFill>
              </a:rPr>
              <a:t>industry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165187_181554111865707_865504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" y="3626861"/>
            <a:ext cx="4762500" cy="3175000"/>
          </a:xfrm>
          <a:prstGeom prst="rect">
            <a:avLst/>
          </a:prstGeom>
        </p:spPr>
      </p:pic>
      <p:pic>
        <p:nvPicPr>
          <p:cNvPr id="4" name="Picture 3" descr="546205_507028582651590_1725135320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223" y="958223"/>
            <a:ext cx="3888126" cy="58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31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Lets talk $$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3236" y="2588539"/>
            <a:ext cx="84932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Salary varies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35,000-50,000/year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More or less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Depends on company and other job responsibilities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126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7" y="989131"/>
            <a:ext cx="5185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To do list: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3237" y="2728304"/>
            <a:ext cx="84932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/>
              <a:t>Explain the uses and characteristics of photography in agricultural communications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/>
              <a:t>Describe how photography affects the agricultural industry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342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FFFF"/>
                </a:solidFill>
              </a:rPr>
              <a:t>Agricultural Photography</a:t>
            </a:r>
            <a:endParaRPr lang="en-US" sz="60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3237" y="2728304"/>
            <a:ext cx="8493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/>
              <a:t>Reaches a diverse industry</a:t>
            </a:r>
          </a:p>
          <a:p>
            <a:pPr marL="742950" lvl="1" indent="-285750">
              <a:buFont typeface="Arial"/>
              <a:buChar char="•"/>
            </a:pPr>
            <a:r>
              <a:rPr lang="en-US" sz="4000" dirty="0" smtClean="0"/>
              <a:t>Those in agriculture </a:t>
            </a:r>
          </a:p>
          <a:p>
            <a:pPr marL="742950" lvl="1" indent="-285750">
              <a:buFont typeface="Arial"/>
              <a:buChar char="•"/>
            </a:pPr>
            <a:r>
              <a:rPr lang="en-US" sz="4000" dirty="0" smtClean="0"/>
              <a:t>Those outside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349872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FFFF"/>
                </a:solidFill>
              </a:rPr>
              <a:t>Major areas of photography in agriculture</a:t>
            </a:r>
            <a:endParaRPr lang="en-US" sz="48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20750" y="3016250"/>
            <a:ext cx="566737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Marketing and sales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Disease identification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Pest identification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Livestock Showing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9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FFFF"/>
                </a:solidFill>
              </a:rPr>
              <a:t>Marketing and sales</a:t>
            </a:r>
            <a:endParaRPr lang="en-US" sz="80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3238" y="2328250"/>
            <a:ext cx="8493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/>
              <a:t>Purebred livestock breeders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/>
              <a:t>Show livestock breeders</a:t>
            </a:r>
          </a:p>
          <a:p>
            <a:pPr marL="285750" indent="-285750">
              <a:buFont typeface="Arial"/>
              <a:buChar char="•"/>
            </a:pPr>
            <a:r>
              <a:rPr lang="en-US" sz="4000" dirty="0" smtClean="0"/>
              <a:t>Agricultural equipment </a:t>
            </a:r>
            <a:r>
              <a:rPr lang="en-US" sz="4000" dirty="0"/>
              <a:t>s</a:t>
            </a:r>
            <a:r>
              <a:rPr lang="en-US" sz="4000" dirty="0" smtClean="0"/>
              <a:t>ales</a:t>
            </a:r>
          </a:p>
        </p:txBody>
      </p:sp>
    </p:spTree>
    <p:extLst>
      <p:ext uri="{BB962C8B-B14F-4D97-AF65-F5344CB8AC3E}">
        <p14:creationId xmlns:p14="http://schemas.microsoft.com/office/powerpoint/2010/main" val="167301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FFFF"/>
                </a:solidFill>
              </a:rPr>
              <a:t>Purebred livestock breeders</a:t>
            </a:r>
            <a:endParaRPr lang="en-US" sz="54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enoa-Livestock-Ad-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36" y="1979334"/>
            <a:ext cx="3772164" cy="487866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896" y="1979333"/>
            <a:ext cx="3702078" cy="476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FFFF"/>
                </a:solidFill>
              </a:rPr>
              <a:t>Show stock breeders</a:t>
            </a:r>
            <a:endParaRPr lang="en-US" sz="72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1551622_678572285497218_1076566883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5" y="2051393"/>
            <a:ext cx="3673872" cy="4806607"/>
          </a:xfrm>
          <a:prstGeom prst="rect">
            <a:avLst/>
          </a:prstGeom>
        </p:spPr>
      </p:pic>
      <p:pic>
        <p:nvPicPr>
          <p:cNvPr id="7" name="Picture 6" descr="clubcalf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75" y="2108511"/>
            <a:ext cx="3860800" cy="474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1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FFFF"/>
                </a:solidFill>
              </a:rPr>
              <a:t>Agricultural Equipment Sales</a:t>
            </a:r>
            <a:endParaRPr lang="en-US" sz="54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1974-john-deere-110-112-140-lawn-tractors-ad_2607371863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36" y="2051393"/>
            <a:ext cx="3363414" cy="4671409"/>
          </a:xfrm>
          <a:prstGeom prst="rect">
            <a:avLst/>
          </a:prstGeom>
        </p:spPr>
      </p:pic>
      <p:pic>
        <p:nvPicPr>
          <p:cNvPr id="6" name="Picture 5" descr="john-deere-on-facebook-540x3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57" y="2514600"/>
            <a:ext cx="496897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4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33237" y="1058654"/>
            <a:ext cx="8493290" cy="5260350"/>
          </a:xfrm>
          <a:prstGeom prst="rect">
            <a:avLst/>
          </a:prstGeom>
          <a:solidFill>
            <a:schemeClr val="bg1">
              <a:lumMod val="85000"/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78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86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430676" y="224913"/>
            <a:ext cx="212926" cy="591432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6441" y="224913"/>
            <a:ext cx="165627" cy="608827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43602" y="224913"/>
            <a:ext cx="769612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3953" y="816345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50259" y="816345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04378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4378" y="6432014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993953" y="5214361"/>
            <a:ext cx="0" cy="1235048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0259" y="6449409"/>
            <a:ext cx="1361090" cy="0"/>
          </a:xfrm>
          <a:prstGeom prst="line">
            <a:avLst/>
          </a:prstGeom>
          <a:ln w="63500">
            <a:solidFill>
              <a:srgbClr val="00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3236" y="989131"/>
            <a:ext cx="8493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FFFF"/>
                </a:solidFill>
              </a:rPr>
              <a:t>Disease Identification</a:t>
            </a:r>
            <a:endParaRPr lang="en-US" sz="7200" dirty="0">
              <a:solidFill>
                <a:srgbClr val="00FFFF"/>
              </a:solidFill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1430676" y="224913"/>
            <a:ext cx="1191944" cy="833740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41" y="2204461"/>
            <a:ext cx="4445000" cy="3009900"/>
          </a:xfrm>
          <a:prstGeom prst="rect">
            <a:avLst/>
          </a:prstGeom>
        </p:spPr>
      </p:pic>
      <p:pic>
        <p:nvPicPr>
          <p:cNvPr id="4" name="Picture 3" descr="fusariumearro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120" y="3749617"/>
            <a:ext cx="4176250" cy="279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3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100</Words>
  <Application>Microsoft Macintosh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25</cp:revision>
  <dcterms:created xsi:type="dcterms:W3CDTF">2014-03-07T03:56:20Z</dcterms:created>
  <dcterms:modified xsi:type="dcterms:W3CDTF">2014-03-21T06:01:16Z</dcterms:modified>
</cp:coreProperties>
</file>