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9"/>
  </p:notesMasterIdLst>
  <p:sldIdLst>
    <p:sldId id="256" r:id="rId2"/>
    <p:sldId id="258" r:id="rId3"/>
    <p:sldId id="257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F9747-C1C2-4B5D-A89C-A94C3BD7DF39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556FF-24F3-4F53-A292-AB1877AD3F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9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AF00E-F9E6-4D89-B2B2-9AAA0598DBD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9/2/2014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4000"/>
                    </a14:imgEffect>
                  </a14:imgLayer>
                </a14:imgProps>
              </a:ext>
            </a:extLst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458200" cy="1371599"/>
          </a:xfrm>
        </p:spPr>
        <p:txBody>
          <a:bodyPr/>
          <a:lstStyle/>
          <a:p>
            <a:r>
              <a:rPr lang="en-US" dirty="0" smtClean="0"/>
              <a:t>Analysis of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819400"/>
            <a:ext cx="6400800" cy="851938"/>
          </a:xfrm>
        </p:spPr>
        <p:txBody>
          <a:bodyPr>
            <a:normAutofit fontScale="92500"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</a:rPr>
              <a:t>Farm Business Planning – Lesson 3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9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3124200" y="762000"/>
            <a:ext cx="5486400" cy="1366212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 Project Funded by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09728" indent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USDA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BFRDP</a:t>
            </a:r>
          </a:p>
          <a:p>
            <a:pPr marL="109728" indent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Grant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#10506276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3505200" y="2286000"/>
            <a:ext cx="5257800" cy="426078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Development  Partners Include: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Mississippi State University</a:t>
            </a:r>
          </a:p>
          <a:p>
            <a:pPr marL="109728" indent="0"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National Association of Agricultural Educators</a:t>
            </a:r>
          </a:p>
          <a:p>
            <a:pPr marL="109728" indent="0"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Oklahoma State University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Agricultural Economics Department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Oklahoma Cooperative Extension Service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7" y="533400"/>
            <a:ext cx="2667000" cy="159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2971799" cy="590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71" y="3810000"/>
            <a:ext cx="1614055" cy="1037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092" y="5257800"/>
            <a:ext cx="1281908" cy="119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04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Solvency</a:t>
            </a:r>
          </a:p>
          <a:p>
            <a:pPr lvl="1"/>
            <a:r>
              <a:rPr lang="en-US" dirty="0"/>
              <a:t>Solvency measures the business’ ability to payoff all financial </a:t>
            </a:r>
            <a:r>
              <a:rPr lang="en-US" dirty="0" smtClean="0"/>
              <a:t>obligations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Liquidity</a:t>
            </a:r>
          </a:p>
          <a:p>
            <a:pPr lvl="1"/>
            <a:r>
              <a:rPr lang="en-US" dirty="0"/>
              <a:t>A measure of the extent to which a person or organization has cash to meet immediate and short-term obligations, or assets that can be quickly converted to do this</a:t>
            </a:r>
            <a:r>
              <a:rPr lang="en-US" dirty="0" smtClean="0"/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91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Solvency Calculations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Debt-to-asset ratio (D/A) = portion of assets “owed” to creditors</a:t>
            </a:r>
          </a:p>
          <a:p>
            <a:r>
              <a:rPr lang="en-US" dirty="0" smtClean="0"/>
              <a:t>Equity-to-asset ratio (E/A)= portion of assets “owned” by the business owners</a:t>
            </a:r>
          </a:p>
          <a:p>
            <a:r>
              <a:rPr lang="en-US" dirty="0" smtClean="0"/>
              <a:t>Debt-to-equity ratio (D/E)= relative portion of debt financing to equity financing</a:t>
            </a:r>
          </a:p>
          <a:p>
            <a:pPr lvl="1"/>
            <a:r>
              <a:rPr lang="en-US" dirty="0" smtClean="0"/>
              <a:t>Also call “leverage ratio”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Solvency Analysis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D/A to be small</a:t>
            </a:r>
          </a:p>
          <a:p>
            <a:endParaRPr lang="en-US" dirty="0" smtClean="0"/>
          </a:p>
          <a:p>
            <a:r>
              <a:rPr lang="en-US" dirty="0" smtClean="0"/>
              <a:t>Want E/A to be big</a:t>
            </a:r>
          </a:p>
          <a:p>
            <a:pPr lvl="1"/>
            <a:r>
              <a:rPr lang="en-US" dirty="0" smtClean="0"/>
              <a:t>Can never be over 1.0</a:t>
            </a:r>
          </a:p>
          <a:p>
            <a:endParaRPr lang="en-US" dirty="0" smtClean="0"/>
          </a:p>
          <a:p>
            <a:r>
              <a:rPr lang="en-US" dirty="0" smtClean="0"/>
              <a:t>Want D/E to be small</a:t>
            </a:r>
          </a:p>
          <a:p>
            <a:pPr lvl="1"/>
            <a:r>
              <a:rPr lang="en-US" dirty="0" smtClean="0"/>
              <a:t>Can never be less than 0</a:t>
            </a:r>
          </a:p>
        </p:txBody>
      </p:sp>
    </p:spTree>
    <p:extLst>
      <p:ext uri="{BB962C8B-B14F-4D97-AF65-F5344CB8AC3E}">
        <p14:creationId xmlns:p14="http://schemas.microsoft.com/office/powerpoint/2010/main" val="39495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Liquidity Calculations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capital = current assets – current 						      liabilities</a:t>
            </a:r>
          </a:p>
          <a:p>
            <a:pPr lvl="1"/>
            <a:r>
              <a:rPr lang="en-US" dirty="0" smtClean="0"/>
              <a:t>Want &gt; 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 ratio = Current assets / current 						            liabilities</a:t>
            </a:r>
          </a:p>
          <a:p>
            <a:pPr lvl="1"/>
            <a:r>
              <a:rPr lang="en-US" dirty="0" smtClean="0"/>
              <a:t>Want &gt; 1</a:t>
            </a:r>
          </a:p>
          <a:p>
            <a:pPr lvl="1"/>
            <a:r>
              <a:rPr lang="en-US" dirty="0" smtClean="0"/>
              <a:t>Businesses with lots of sales will have a high current ratio</a:t>
            </a:r>
          </a:p>
          <a:p>
            <a:pPr lvl="2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USDA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BFRDP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Grant Program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Oklahoma State University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Eric A. DeVuyst,  Department of Agricultural Economics</a:t>
            </a:r>
          </a:p>
          <a:p>
            <a:pPr lvl="1"/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National Association of Agricultural Educators</a:t>
            </a:r>
          </a:p>
        </p:txBody>
      </p:sp>
    </p:spTree>
    <p:extLst>
      <p:ext uri="{BB962C8B-B14F-4D97-AF65-F5344CB8AC3E}">
        <p14:creationId xmlns:p14="http://schemas.microsoft.com/office/powerpoint/2010/main" val="2286163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gBus PowerPoint Template">
  <a:themeElements>
    <a:clrScheme name="Custom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29C93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AgBus PowerPoint Template</Template>
  <TotalTime>8</TotalTime>
  <Words>171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AgBus PowerPoint Template</vt:lpstr>
      <vt:lpstr>Analysis of Health</vt:lpstr>
      <vt:lpstr>PowerPoint Presentation</vt:lpstr>
      <vt:lpstr>The Two Measures</vt:lpstr>
      <vt:lpstr>Solvency Calculations</vt:lpstr>
      <vt:lpstr>Solvency Analysis</vt:lpstr>
      <vt:lpstr>Liquidity Calculations</vt:lpstr>
      <vt:lpstr>Special Thanks to:</vt:lpstr>
    </vt:vector>
  </TitlesOfParts>
  <Manager>Jay Jackman</Manager>
  <Company>NAAE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Health</dc:title>
  <dc:subject>Farm Business Planning - Lesson 3</dc:subject>
  <dc:creator>Dan Jansen</dc:creator>
  <dc:description>Project funded by USDA SPECA Challenge Grant _x000d_
#10506276</dc:description>
  <cp:lastModifiedBy>Jay Jackman</cp:lastModifiedBy>
  <cp:revision>3</cp:revision>
  <dcterms:created xsi:type="dcterms:W3CDTF">2013-04-23T05:40:35Z</dcterms:created>
  <dcterms:modified xsi:type="dcterms:W3CDTF">2014-09-02T19:35:09Z</dcterms:modified>
  <cp:category>Agricultural Economics Curriculum</cp:category>
</cp:coreProperties>
</file>